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810" y="728980"/>
            <a:ext cx="5266055" cy="4229100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H="1" flipV="1">
            <a:off x="5553075" y="2558415"/>
            <a:ext cx="3024505" cy="11430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H="1">
            <a:off x="4820920" y="2776855"/>
            <a:ext cx="3689985" cy="10477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8577580" y="2358390"/>
            <a:ext cx="2818130" cy="7772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青色部位为滚道磨削区域，直径均为</a:t>
            </a:r>
            <a:r>
              <a:rPr lang="en-US" altLang="zh-CN"/>
              <a:t>15.06</a:t>
            </a:r>
            <a:endParaRPr lang="en-US" altLang="zh-CN"/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3844925" y="1008380"/>
            <a:ext cx="3230245" cy="133159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flipH="1">
            <a:off x="4082415" y="1036955"/>
            <a:ext cx="2945130" cy="226377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 flipH="1">
            <a:off x="5321935" y="1010285"/>
            <a:ext cx="1715135" cy="101917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7245985" y="79883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灰色为毛坯不磨削区域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4385" y="814705"/>
            <a:ext cx="6229350" cy="4848225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H="1">
            <a:off x="4820920" y="2463165"/>
            <a:ext cx="2348865" cy="41846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7350760" y="238696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渐进磨区域</a:t>
            </a:r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4921250" y="1236345"/>
            <a:ext cx="2305685" cy="122682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7331710" y="112204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反相器过渡孔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19480" y="456565"/>
            <a:ext cx="7563485" cy="90360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复合磨程序要求：</a:t>
            </a:r>
            <a:endParaRPr lang="zh-CN" altLang="en-US"/>
          </a:p>
          <a:p>
            <a:r>
              <a:rPr lang="en-US" altLang="zh-CN"/>
              <a:t>1</a:t>
            </a:r>
            <a:r>
              <a:rPr lang="zh-CN" altLang="en-US"/>
              <a:t>、同时具备跳沟磨和渐进磨，且能够多次跳沟和渐进磨。</a:t>
            </a:r>
            <a:endParaRPr lang="zh-CN" altLang="en-US"/>
          </a:p>
          <a:p>
            <a:r>
              <a:rPr lang="en-US" altLang="zh-CN"/>
              <a:t>2</a:t>
            </a:r>
            <a:r>
              <a:rPr lang="zh-CN" altLang="en-US"/>
              <a:t>、渐进磨倒角处新增余量分配功能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730" y="2353945"/>
            <a:ext cx="5423535" cy="402145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236460" y="2453640"/>
            <a:ext cx="40640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例如该产品磨削总量</a:t>
            </a:r>
            <a:r>
              <a:rPr lang="en-US" altLang="zh-CN"/>
              <a:t>0.150</a:t>
            </a:r>
            <a:r>
              <a:rPr lang="zh-CN" altLang="en-US"/>
              <a:t>，渐进磨倒角深度</a:t>
            </a:r>
            <a:r>
              <a:rPr lang="en-US" altLang="zh-CN"/>
              <a:t>0.1</a:t>
            </a:r>
            <a:r>
              <a:rPr lang="zh-CN" altLang="en-US"/>
              <a:t>，余量分配如下</a:t>
            </a:r>
            <a:endParaRPr lang="zh-CN" altLang="en-US"/>
          </a:p>
        </p:txBody>
      </p:sp>
      <p:graphicFrame>
        <p:nvGraphicFramePr>
          <p:cNvPr id="10" name="表格 9"/>
          <p:cNvGraphicFramePr/>
          <p:nvPr>
            <p:custDataLst>
              <p:tags r:id="rId2"/>
            </p:custDataLst>
          </p:nvPr>
        </p:nvGraphicFramePr>
        <p:xfrm>
          <a:off x="6807835" y="3249930"/>
          <a:ext cx="5064125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2825"/>
                <a:gridCol w="1012825"/>
                <a:gridCol w="1012825"/>
                <a:gridCol w="1012825"/>
                <a:gridCol w="1012825"/>
              </a:tblGrid>
              <a:tr h="5334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粗磨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半精磨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精磨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终磨</a:t>
                      </a:r>
                      <a:endParaRPr lang="zh-CN" altLang="en-US"/>
                    </a:p>
                  </a:txBody>
                  <a:tcPr/>
                </a:tc>
              </a:tr>
              <a:tr h="64008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循环次数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  <a:endParaRPr lang="en-US" altLang="zh-CN"/>
                    </a:p>
                  </a:txBody>
                  <a:tcPr/>
                </a:tc>
              </a:tr>
              <a:tr h="762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倒角处每刀余量分配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0.0075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0.0075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0.0050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6807835" y="5610860"/>
            <a:ext cx="5064125" cy="3689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zh-CN" altLang="en-US"/>
              <a:t>该种分配表示倒角处每刀磨削比正常滚道每刀磨削增加</a:t>
            </a:r>
            <a:r>
              <a:rPr lang="zh-CN"/>
              <a:t>量。全部设置为</a:t>
            </a:r>
            <a:r>
              <a:rPr lang="en-US" altLang="zh-CN"/>
              <a:t>0</a:t>
            </a:r>
            <a:r>
              <a:rPr lang="zh-CN" altLang="en-US"/>
              <a:t>即当前渐进磨程序的路径</a:t>
            </a:r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398*150"/>
  <p:tag name="TABLE_ENDDRAG_RECT" val="536*255*398*15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WPS 演示</Application>
  <PresentationFormat>宽屏</PresentationFormat>
  <Paragraphs>45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Arial</vt:lpstr>
      <vt:lpstr>宋体</vt:lpstr>
      <vt:lpstr>Wingdings</vt:lpstr>
      <vt:lpstr>Arial Unicode MS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张喜弟</dc:creator>
  <cp:lastModifiedBy>10116-ZC2103</cp:lastModifiedBy>
  <cp:revision>10</cp:revision>
  <dcterms:created xsi:type="dcterms:W3CDTF">2025-04-19T06:35:00Z</dcterms:created>
  <dcterms:modified xsi:type="dcterms:W3CDTF">2025-04-19T07:59:37Z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F96870C1DA3E42A5997920A21A616A1F</vt:lpwstr>
  </property>
  <property fmtid="{D5CDD505-2E9C-101B-9397-08002B2CF9AE}" pid="3" name="KSOProductBuildVer">
    <vt:lpwstr>2052-11.8.2.11813</vt:lpwstr>
  </property>
</Properties>
</file>